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12192000"/>
  <p:notesSz cx="6858000" cy="9144000"/>
  <p:embeddedFontLst>
    <p:embeddedFont>
      <p:font typeface="Montserrat Black" pitchFamily="2" charset="77"/>
      <p:bold r:id="rId5"/>
      <p:italic r:id="rId6"/>
      <p:boldItalic r:id="rId7"/>
    </p:embeddedFont>
    <p:embeddedFont>
      <p:font typeface="Montserrat SemiBold" pitchFamily="2" charset="77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umSYdCYR+5uUYhKfNKexXpC9Y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5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165814-9659-EF49-92AD-AFA499EF2BEE}" v="5" dt="2026-09-09T00:32:46.0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58"/>
  </p:normalViewPr>
  <p:slideViewPr>
    <p:cSldViewPr snapToGrid="0">
      <p:cViewPr varScale="1">
        <p:scale>
          <a:sx n="60" d="100"/>
          <a:sy n="60" d="100"/>
        </p:scale>
        <p:origin x="3744" y="47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97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1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0A45E8F-3FCD-2E07-3155-AB8037C8FA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F638CC-3AA7-C0F8-E507-4AE54ECAA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DE6B7-BCC8-594D-A081-26275643454A}" type="datetimeFigureOut">
              <a:rPr lang="pt-BR" smtClean="0"/>
              <a:t>08/09/2026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461DB67-755F-3BD3-36C0-0BF242DF36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9E31A40-DC8E-3E0F-8C58-2DE4391733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90E3E-CD25-004F-843A-08E6FE8A52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5939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60638" y="1143000"/>
            <a:ext cx="17367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" name="Google Shape;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-107940" y="0"/>
            <a:ext cx="6965940" cy="1238794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"/>
          <p:cNvSpPr txBox="1"/>
          <p:nvPr/>
        </p:nvSpPr>
        <p:spPr>
          <a:xfrm>
            <a:off x="434604" y="994131"/>
            <a:ext cx="3981600" cy="38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900" i="0" u="none" strike="noStrike" cap="none" dirty="0">
                <a:solidFill>
                  <a:srgbClr val="66503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TÍTULO DO TRABALHO</a:t>
            </a:r>
            <a:endParaRPr sz="1300" dirty="0">
              <a:solidFill>
                <a:srgbClr val="66503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410189" y="1686445"/>
            <a:ext cx="39816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rgbClr val="66503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AUTORES</a:t>
            </a:r>
            <a:endParaRPr sz="1200" dirty="0">
              <a:solidFill>
                <a:srgbClr val="66503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388924" y="2254301"/>
            <a:ext cx="62928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00" dirty="0">
                <a:solidFill>
                  <a:srgbClr val="66503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RESUMO</a:t>
            </a:r>
            <a:endParaRPr sz="1200" dirty="0">
              <a:solidFill>
                <a:srgbClr val="66503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Montserrat SemiBold</vt:lpstr>
      <vt:lpstr>Montserrat Black</vt:lpstr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WStelitano Com &amp; Design</dc:creator>
  <cp:lastModifiedBy>Rachel Mota Lima</cp:lastModifiedBy>
  <cp:revision>1</cp:revision>
  <dcterms:created xsi:type="dcterms:W3CDTF">2019-07-23T13:25:42Z</dcterms:created>
  <dcterms:modified xsi:type="dcterms:W3CDTF">2026-09-09T00:34:56Z</dcterms:modified>
</cp:coreProperties>
</file>