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9144000" cy="5143500" type="screen16x9"/>
  <p:notesSz cx="6858000" cy="9144000"/>
  <p:embeddedFontLst>
    <p:embeddedFont>
      <p:font typeface="Arial Black" panose="020B0604020202020204" pitchFamily="34" charset="0"/>
      <p:regular r:id="rId7"/>
      <p:bold r:id="rId8"/>
    </p:embeddedFont>
    <p:embeddedFont>
      <p:font typeface="Montserrat" pitchFamily="2" charset="77"/>
      <p:regular r:id="rId9"/>
      <p:bold r:id="rId10"/>
      <p:italic r:id="rId11"/>
      <p:boldItalic r:id="rId12"/>
    </p:embeddedFont>
    <p:embeddedFont>
      <p:font typeface="Montserrat Black" pitchFamily="2" charset="77"/>
      <p:bold r:id="rId13"/>
      <p:italic r:id="rId14"/>
      <p:boldItalic r:id="rId15"/>
    </p:embeddedFont>
    <p:embeddedFont>
      <p:font typeface="Montserrat ExtraBold" pitchFamily="2" charset="77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5635"/>
    <a:srgbClr val="E9D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58"/>
  </p:normalViewPr>
  <p:slideViewPr>
    <p:cSldViewPr snapToGrid="0">
      <p:cViewPr varScale="1">
        <p:scale>
          <a:sx n="142" d="100"/>
          <a:sy n="142" d="100"/>
        </p:scale>
        <p:origin x="1000" y="4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0dbaf4ce0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30dbaf4ce0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413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0dbaf4ce0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30dbaf4ce0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0dbaf4ce0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30dbaf4ce0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rcRect/>
          <a:stretch/>
        </p:blipFill>
        <p:spPr>
          <a:xfrm>
            <a:off x="3" y="0"/>
            <a:ext cx="9143994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1_Section head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2" name="Google Shape;12;p3"/>
          <p:cNvPicPr preferRelativeResize="0"/>
          <p:nvPr/>
        </p:nvPicPr>
        <p:blipFill>
          <a:blip r:embed="rId2">
            <a:alphaModFix/>
          </a:blip>
          <a:srcRect/>
          <a:stretch/>
        </p:blipFill>
        <p:spPr>
          <a:xfrm>
            <a:off x="3" y="0"/>
            <a:ext cx="9143994" cy="5143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492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pic>
        <p:nvPicPr>
          <p:cNvPr id="12" name="Google Shape;12;p3"/>
          <p:cNvPicPr preferRelativeResize="0"/>
          <p:nvPr/>
        </p:nvPicPr>
        <p:blipFill>
          <a:blip r:embed="rId2">
            <a:alphaModFix/>
          </a:blip>
          <a:srcRect/>
          <a:stretch/>
        </p:blipFill>
        <p:spPr>
          <a:xfrm>
            <a:off x="3" y="0"/>
            <a:ext cx="9143994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/>
          <p:cNvPicPr preferRelativeResize="0"/>
          <p:nvPr/>
        </p:nvPicPr>
        <p:blipFill>
          <a:blip r:embed="rId2">
            <a:alphaModFix/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49" r:id="rId3"/>
    <p:sldLayoutId id="214748365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/>
          <p:nvPr/>
        </p:nvSpPr>
        <p:spPr>
          <a:xfrm>
            <a:off x="4927303" y="1677918"/>
            <a:ext cx="4073253" cy="180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 i="0" u="none" strike="noStrike" cap="none" dirty="0">
                <a:solidFill>
                  <a:srgbClr val="6E563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TÍTULO DA</a:t>
            </a:r>
            <a:endParaRPr sz="3300" dirty="0">
              <a:solidFill>
                <a:srgbClr val="6E5635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 i="0" u="none" strike="noStrike" cap="none" dirty="0">
                <a:solidFill>
                  <a:srgbClr val="6E563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APRESENTAÇÃO</a:t>
            </a:r>
            <a:endParaRPr sz="3300" i="0" u="none" strike="noStrike" cap="none" dirty="0">
              <a:solidFill>
                <a:srgbClr val="6E5635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cxnSp>
        <p:nvCxnSpPr>
          <p:cNvPr id="20" name="Google Shape;20;p5"/>
          <p:cNvCxnSpPr/>
          <p:nvPr/>
        </p:nvCxnSpPr>
        <p:spPr>
          <a:xfrm>
            <a:off x="4605500" y="1426901"/>
            <a:ext cx="0" cy="2164200"/>
          </a:xfrm>
          <a:prstGeom prst="straightConnector1">
            <a:avLst/>
          </a:prstGeom>
          <a:noFill/>
          <a:ln w="19050" cap="flat" cmpd="sng">
            <a:solidFill>
              <a:srgbClr val="E9D5BB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729422" y="1256746"/>
            <a:ext cx="60168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i="0" u="none" strike="noStrike" cap="none" dirty="0">
                <a:solidFill>
                  <a:srgbClr val="2F549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TÍTULO DO SLIDE</a:t>
            </a:r>
            <a:endParaRPr sz="3000" i="0" u="none" strike="noStrike" cap="none" dirty="0">
              <a:solidFill>
                <a:srgbClr val="2F549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" name="Google Shape;26;p6"/>
          <p:cNvSpPr/>
          <p:nvPr/>
        </p:nvSpPr>
        <p:spPr>
          <a:xfrm>
            <a:off x="729422" y="2013900"/>
            <a:ext cx="6016800" cy="11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Este é um parágrafo. </a:t>
            </a:r>
            <a:endParaRPr sz="16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Sinta-se à vontade para editá-lo da melhor forma, mas lembre-se de respeitar os espaçamentos.</a:t>
            </a:r>
            <a:endParaRPr sz="16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553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397727" y="698896"/>
            <a:ext cx="6016800" cy="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i="0" u="none" strike="noStrike" cap="none" dirty="0">
                <a:solidFill>
                  <a:srgbClr val="2F549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TÍTULO DO SLIDE</a:t>
            </a:r>
            <a:endParaRPr sz="3000" i="0" u="none" strike="noStrike" cap="none" dirty="0">
              <a:solidFill>
                <a:srgbClr val="2F549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" name="Google Shape;26;p6"/>
          <p:cNvSpPr/>
          <p:nvPr/>
        </p:nvSpPr>
        <p:spPr>
          <a:xfrm>
            <a:off x="397727" y="1456050"/>
            <a:ext cx="6016800" cy="11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Este é um parágrafo. </a:t>
            </a:r>
            <a:endParaRPr sz="16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Sinta-se à vontade para editá-lo da melhor forma, mas lembre-se de respeitar os espaçamentos.</a:t>
            </a:r>
            <a:endParaRPr sz="16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2380800" y="3055837"/>
            <a:ext cx="4382400" cy="537900"/>
          </a:xfrm>
          <a:prstGeom prst="roundRect">
            <a:avLst>
              <a:gd name="adj" fmla="val 50000"/>
            </a:avLst>
          </a:prstGeom>
          <a:solidFill>
            <a:srgbClr val="F9F3EB"/>
          </a:solidFill>
          <a:ln w="9525" cap="flat" cmpd="sng">
            <a:solidFill>
              <a:srgbClr val="F9F3E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7"/>
          <p:cNvSpPr/>
          <p:nvPr/>
        </p:nvSpPr>
        <p:spPr>
          <a:xfrm>
            <a:off x="2905350" y="3074618"/>
            <a:ext cx="33333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0" i="0" u="none" strike="noStrike" cap="none" dirty="0">
                <a:solidFill>
                  <a:srgbClr val="6E5635"/>
                </a:solidFill>
                <a:latin typeface="Arial Black"/>
                <a:ea typeface="Arial Black"/>
                <a:cs typeface="Arial Black"/>
                <a:sym typeface="Arial Black"/>
              </a:rPr>
              <a:t> OBRIGADO</a:t>
            </a:r>
            <a:endParaRPr sz="2800" b="0" i="0" u="none" strike="noStrike" cap="none" dirty="0">
              <a:solidFill>
                <a:srgbClr val="6E563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Macintosh PowerPoint</Application>
  <PresentationFormat>Apresentação na tela (16:9)</PresentationFormat>
  <Paragraphs>9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 Black</vt:lpstr>
      <vt:lpstr>Montserrat Black</vt:lpstr>
      <vt:lpstr>Arial</vt:lpstr>
      <vt:lpstr>Montserrat</vt:lpstr>
      <vt:lpstr>Montserrat ExtraBold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Rachel Mota Lima</cp:lastModifiedBy>
  <cp:revision>1</cp:revision>
  <dcterms:modified xsi:type="dcterms:W3CDTF">2026-09-09T01:30:37Z</dcterms:modified>
</cp:coreProperties>
</file>